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59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357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39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560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962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22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956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238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713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248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377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446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C6632A-97EB-495B-800A-E9D98CD2F794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181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76707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90011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17241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45155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54002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35461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58096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78799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22909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7914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77154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82874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73134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78639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37100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21325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98108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68288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152</TotalTime>
  <Words>0</Words>
  <Application>Microsoft Office PowerPoint</Application>
  <PresentationFormat>On-screen Show (4:3)</PresentationFormat>
  <Paragraphs>0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9</cp:revision>
  <dcterms:created xsi:type="dcterms:W3CDTF">2025-09-11T15:54:50Z</dcterms:created>
  <dcterms:modified xsi:type="dcterms:W3CDTF">2025-09-15T17:54:33Z</dcterms:modified>
</cp:coreProperties>
</file>